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4 novembre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630" y="2415457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where something is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794" y="3451248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Ask basic Q’s, and follow directions in French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6259</TotalTime>
  <Words>33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134</cp:revision>
  <dcterms:created xsi:type="dcterms:W3CDTF">2011-09-14T23:22:57Z</dcterms:created>
  <dcterms:modified xsi:type="dcterms:W3CDTF">2014-11-04T12:10:06Z</dcterms:modified>
</cp:coreProperties>
</file>